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unes Bensouda Mourri" initials="YBM" lastIdx="1" clrIdx="0">
    <p:extLst/>
  </p:cmAuthor>
  <p:cmAuthor id="2" name="Younes Bensouda Mourri" initials="YBM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72"/>
    <p:restoredTop sz="94673"/>
  </p:normalViewPr>
  <p:slideViewPr>
    <p:cSldViewPr snapToGrid="0" snapToObjects="1">
      <p:cViewPr varScale="1">
        <p:scale>
          <a:sx n="63" d="100"/>
          <a:sy n="63" d="100"/>
        </p:scale>
        <p:origin x="1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08:07.00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7497 4374 0,'35'-17'32,"35"-54"-17,-17 18-15,71-52 16,-71 52-16,17 0 16,1 17-16,-1-17 0,54-35 15,-71 53-15,0 0 16,-36 35-1,-17-18-15,0 36 16,-53-1 0</inkml:trace>
  <inkml:trace contextRef="#ctx0" brushRef="#br0" timeOffset="399.4929">7708 3933 0,'-35'36'0,"17"-19"16,1 19-16,-36 34 15,17-34-15,19-1 0,17 0 16,-18 0-16,18 1 0,0-19 16,18 19-1,17-19-15,-17-17 0,17 18 16,0-18-16,36 0 15,-36-18-15,0 18 0,18-17 16,-17 17-16,-19-18 0,36 18 16,-35 0-16,-1 0 15</inkml:trace>
  <inkml:trace contextRef="#ctx0" brushRef="#br0" timeOffset="1873.6503">18344 4304 0,'0'0'0,"18"-18"16,0 1-1,17-1-15,0 0 16,1-17-16,16 0 16,1 0-16,71-54 15,-54 54-15,1 0 0,-18-1 16,0 1-16,17 0 15,-52 17-15,-36 18 16</inkml:trace>
  <inkml:trace contextRef="#ctx0" brushRef="#br0" timeOffset="2291.3542">18609 3845 0,'-18'18'15,"-52"52"1,17-17-16,-53 53 16,53-53-1,18 0-15,-18 35 16,35-52-16,18-1 0,18-18 0,17 19 15,71-19 1,-35-17-16,-18 0 0,17-17 16,36-1-16,-53 18 15,17-18 1</inkml:trace>
  <inkml:trace contextRef="#ctx0" brushRef="#br0" timeOffset="40701.8633">8643 8431 0,'-18'0'31,"1"0"-15,34 0 31,19-17-32,-19 17-15,19-18 0,69-17 16,-52 17 0,18-17-16,-1 17 15,19-17-15,-19 0 0,71-18 16,-70 35-16,-1-35 16,-34 36-16,-1-1 15,-35 0-15</inkml:trace>
  <inkml:trace contextRef="#ctx0" brushRef="#br0" timeOffset="41100.4232">8925 8043 0,'-53'36'16,"-17"17"-16,17-18 15,-35 35-15,0 1 16,35-36-16,0 18 16,35-18-16,0-17 15,18 0-15,53 17 16,0 0-16,71 1 16,-71-19-16,17-17 15,1 18-15,52-18 16,-52 0-1,-54 17-15</inkml:trace>
  <inkml:trace contextRef="#ctx0" brushRef="#br0" timeOffset="181813.7061">4216 17057 0,'-18'0'0,"18"17"63,18 19-47,-18 17-1,17 35-15,-17-35 16,0 70-16,0-35 15,18 71-15,-18-71 16,18 53 0,-18-88-16,0 0 0,17 18 15,1-36-15,0 0 16,-1-35-16,1-35 16</inkml:trace>
  <inkml:trace contextRef="#ctx0" brushRef="#br0" timeOffset="182298.2361">3898 17251 0,'0'17'16,"-17"-17"0,34-17-1,18-1 1,1-35-16,17-17 16,-18 17-16,18 0 15,-35 18 1,-1 17-16,1 0 15,17 18 1,0 36 0,-17-1-16,35 18 15,-35-18-15,17-17 0,18 35 16,-36-36-16,19 1 16</inkml:trace>
  <inkml:trace contextRef="#ctx0" brushRef="#br0" timeOffset="183586.2217">13811 16880 0,'0'-17'16,"0"34"15,0 36-31,18 0 15,-18 0-15,18 88 16,-18-17-16,0-54 16,0 1-16,0-18 0,0 17 15,0-17-15,0 18 16,0-1-16,17-17 16,1-35-1,-1-18-15,1-18 16,-18 1-16</inkml:trace>
  <inkml:trace contextRef="#ctx0" brushRef="#br0" timeOffset="183984.9634">13476 17145 0,'18'0'16,"-18"-18"0,17 18-16,36-53 15,-17-17 1,-1 17-16,-17 18 15,52-71-15,-52 53 0,52-53 16,-52 71 0,17 0-16,-17 17 0,-18 0 15,35 18-15,-17 18 16,35 52 0,-36-34-16,1 17 15,17-18-15,-17 18 0,-1-18 16,1 0-16,17 1 0,1 17 15,-1-18 1</inkml:trace>
  <inkml:trace contextRef="#ctx0" brushRef="#br0" timeOffset="273483.0295">30886 6121 0,'17'-18'0,"-17"0"15,0 1 1,-17 17-16,17-18 0,-18 18 15,0 0-15,1-17 0,-1 17 16,1 0-16,-89 17 16,53 18-1,35-17 1,-17 17-16,17-17 0,1 35 16,17 0-1,17-36-15,1 1 0,-1 17 16,36 1-16,-17-1 15,34 0-15,-34-17 16,-19-18-16,1 17 0,-18 1 16,0 0-1,-18-18-15,-17 35 16,0-17-16,-1-18 0,1 17 16,-18-17-1,18 18-15,17-18 0,18-18 31,35 18-31</inkml:trace>
  <inkml:trace contextRef="#ctx0" brushRef="#br0" timeOffset="273743.4808">30956 6421 0,'18'0'16,"-18"-18"-16,18 18 16,-1 0-16,18-18 0,54-17 15,-54 35-15,18-18 16,-36 1-16,19 17 15,-54-18-15,0 0 16</inkml:trace>
  <inkml:trace contextRef="#ctx0" brushRef="#br0" timeOffset="273924.4715">31115 6138 0,'18'71'15,"-1"17"1,-17-53-16,18 71 16,-18-71-16,0 18 0,18 18 15,-18-36-15,17-17 16,1 0 0</inkml:trace>
  <inkml:trace contextRef="#ctx0" brushRef="#br0" timeOffset="274407.2514">31309 6438 0,'-18'35'16,"1"-17"-16,-1 35 15,36-18 1,-1-17-16,1 0 0,0-1 15,35-17 1,-18 0-16,18-17 0,-36-1 16,-17-17-1,0 17-15,0 0 0,0 1 16,0-1-16,-17 18 0,-1-18 16,18 36-1,0 0 1,0-1-16,18 1 15,-18 0-15,17-18 16,1 17-16,0 1 16,-1-36 15,-17 1-15,18-1-16,0 0 15,-1 18-15,1-17 0,0 17 16,17-18-16,-18 18 15,-17 18-15,0-1 0,18-17 16,-18 18-16,0 0 0,18 17 16,-18-17-1,17-1-15,-17 1 16</inkml:trace>
  <inkml:trace contextRef="#ctx0" brushRef="#br0" timeOffset="274829.3257">31785 6562 0,'-17'17'16,"17"19"0,0-19-16,17-17 0,1 0 15,17 0 1,-17 0-16,17-17 15,-35-1-15,18-35 16,-18 18-16,0-18 16,-18 18-16,0-54 15,1 54-15,-1-18 16,1 18-16,-19-18 0,19 18 16,-1 17-16,0 0 0,1 36 15,17 0 1,17 17-16,1 71 15,0-53-15,17 35 16,-17-35-16,17-18 16,-18 0-16,1 1 0,17-1 15,-17-17-15,17-1 16,1-17-16,-19 0 0,19-17 16,-19 17-1,-17-18-15,0 0 0,0 1 16</inkml:trace>
  <inkml:trace contextRef="#ctx0" brushRef="#br0" timeOffset="275508.2054">32085 6509 0,'0'0'0,"-17"0"0,17-18 0,-18 18 16,18 18-16,-18 35 31,18-36-31,0 1 16,0 0-16,36-1 16,-19-17-16,1-17 15,-1 17-15,-17-18 16,18 0-1,-18-17 1,0 53 15,18-18-31,-18 17 0,17 1 16,1 0 0,0-18-16,-1 0 0,1 0 15,-18-18 1,18 18-16,-18-18 0,0 1 15,17 17 1,-17-18-16,18 18 31,-1 18-31,1-18 16,0 17 0,-1-17-16,1 0 15,0 0 16,-18-17 1,17-1-17,1-17 1,0 17 0,-18 0-16,0-52 15,0 52-15,-18-105 16,0 88-16,1-18 15,-19-18 1,19 36-16,-19 17 16,19 18-16,-1 53 15,18-18-15,18 71 16,17-53-16,53 88 16,-52-88-1,-1-18-15,35 1 16,-52-19-16,17 19 15,-17-36-15,0 0 16,-18 17-16,-18-34 16</inkml:trace>
  <inkml:trace contextRef="#ctx0" brushRef="#br0" timeOffset="280073.0833">31679 7126 0,'0'18'16,"0"-1"0,0 1-16,0 35 15,0-18-15,0 1 16,0-19-16,0 18 0,0-17 15,-17 0-15,17 17 16,0-17 0,-18-18-16,18-18 31,0-35-15,0 35-16,0-17 0,18-18 15,-1-17 1,1 52-16,0-17 15,-1 17-15,1 18 16,0 0-16,-1 35 16,1-17-16,0 17 15,17 36 1,-18-36-16,1 0 0,0-17 16,17 35-1,-17-35-15,-1-18 0,1 0 16,-18-18-16,18-17 15,-18-1 1,-18-16-16,0 16 16,18 19-16,0-19 0,-17-17 15,17 36-15,0-1 16,17 18 0,1 0-1</inkml:trace>
  <inkml:trace contextRef="#ctx0" brushRef="#br0" timeOffset="280565.4652">32191 7303 0,'0'70'16,"-18"-17"0,18-18-16,0 18 15,0-35-15,0-36 16,0-35 0,-17-17-1,17-1 1,0 36-16,17 0 0,-17-1 15,0 1-15,18 17 0,0 1 16,-1 17 0,19 35-1,-19 0-15,1 1 0,-1 17 16,1-18-16,17 18 16,-17-18-16,-18-17 15,18-1-15,-1 1 16,1 0-16,0-18 15,17-36-15,-18 19 16,-17-19-16,18 19 0,0-19 16,-18-52-1,0 53-15,0-53 0,-18 35 16,0 0 0,1 35-16,-18 1 15</inkml:trace>
  <inkml:trace contextRef="#ctx0" brushRef="#br0" timeOffset="284001.7749">29475 6015 0,'0'-18'0,"0"1"31,0-1-15,35 0-16,-17 1 15,-1-1 1,1 18-1,17 0-15,-17 0 0,17 18 16,0-1-16,1 1 16,-1 17-1,-18 1 1,-17-19-16,18 1 0,-18 17 16,0-17-16,0 35 15,-18-36-15,18 36 16,-17-18-16,17 1 0,-18 17 15,18-18-15,0 0 16,-17 36 0,34-18-1,-17-18-15,18-17 0,-1 35 16,1-36 0,-18 1-16,18-1 0,-1-17 15,-17 18 1,18-18-16,0 0 15,-1 0 1,-34 0 47,-1 0-48,18 18 1,-18-18-16,1 35 15,17-17-15,-18 17 16,18-17 0,0-1-16,0 1 15,0 17-15,0-17 16,18-1-16,-18 19 16,17-1-1,-17 0 1,18 0-16,-18-17 0,18 35 15,-18-35-15,17 17 0,1 18 16,0-35 0,-1 34-16,1-16 15,-1-19-15,19 54 16,-36-53-16,35 52 16,-35-52-16,18 52 15,-18-34-15,17-1 0,1 71 16,0-71-1,-1 0-15,-17-17 16,18 17-16,17 36 16,0-1-1,-17-52-15,0 17 0,-1 18 16,1 0 0,0-18-16,-18-17 0,17 17 15,-17-17-15,0 17 0,18 18 16,-18-35-16,0-1 15,18 36-15,-18-35 16,0 35 0,0-36-16,0 19 0,-18 17 15,0 0 1,18-36-16,0 18 0,0-17 16,-17 0-16,17-1 0,0 1 15,0 35 1,17-18-16,-17-17 0,0-1 15,18 19 1,-18-1-16,0-17 16,0-1-16,-18 1 0,18 17 15,-17-17 1,17 0-16,-36-1 16,36 1-16,-17 17 15,17-17-15,-18-1 16,18 1 31,-18-18-16,1 0-15,17 18-16,-18-1 0,18 1 15,-17 0 1,17-1-1,-18-17 32,-17 0-31,17 0-16,-17 18 0,17-18 16,-17 17-16,-1-17 0,-16 18 15,-19 0 1,53-18-16,-17 0 0,-18 0 15,18 0 1,0 0-16,17 0 16</inkml:trace>
  <inkml:trace contextRef="#ctx0" brushRef="#br0" timeOffset="285285.1857">29492 5997 0,'0'-17'31,"-17"17"32,-1 0-48,-17 0-15,17 0 0,0 17 16,-17-17-16,-35 18 16,34 0-16,19-18 0,-19 17 15,19-17-15</inkml:trace>
  <inkml:trace contextRef="#ctx0" brushRef="#br0" timeOffset="285996.0872">29757 6773 0,'0'0'0,"17"0"16,19 0-1,70-35 16,-89 17-31,36 18 16,-53-17-16</inkml:trace>
  <inkml:trace contextRef="#ctx0" brushRef="#br0" timeOffset="294270.4531">28399 9913 0,'-18'0'0,"18"-18"15,-18 18-15,18-17 16,18 17 0,0-18-1,-1 18-15,1 0 16,17-17-16,0 17 0,1 17 16,-19-17-16,19 18 0,-1-18 15,35 35-15,-52-35 16,17 18-16,-17-1 15,0-17-15,17 36 16,-53-19-16,1 19 16,-19-19-16,19 1 15,-19 17-15,19-17 0,-36 52 16,18-17 0,35-18-16,0 18 15,0-17-15,35-1 16,-17-35-16,-1 18 15,1-1-15,-1-17 16,1 0-16,0 18 0,-1-18 16,1 0-16,0 0 15,-36 18 1,18-1-16,-35 18 16,35-17-16,-18 17 15,18-17-15,0 17 0,0-17 16,18 17-16,-1 0 15,19 36-15,70 52 32,-54-34-17,-34-36-15,0 35 16,-18-53-16,-18 0 0,-35 18 16,18-35-16,-53 17 15,35-17-15,0-18 16,0 17-16,0 1 0,-18-18 15,36 0 1,0-18-16,35 1 16,35-1-1</inkml:trace>
  <inkml:trace contextRef="#ctx0" brushRef="#br0" timeOffset="301869.5126">30057 10160 0,'0'0'0,"0"-18"0,0 1 0,0-19 32,0 19-32,0-1 0,-18 1 15,-35 17-15,35 0 16,-17 0-16,-35 35 15,-19 18 1,1 53 0,71-18-1,17-53-15,17 53 16,36-17-16,18-18 16,-18-36-16,0-17 15,35 18-15,-35-18 16,-18 0-16,0 0 0,-17-18 15,0 18-15,-1-17 16,1-19-16</inkml:trace>
  <inkml:trace contextRef="#ctx0" brushRef="#br0" timeOffset="302386.3597">30409 10301 0,'0'35'0,"0"1"16,-17 34-16,17-34 15,-18-1-15,18 0 0,0-17 16,-17 17-16,17-17 0,0-1 16,0-34-1,0-1 1,0-35-16,0-17 15,17-54 1,1 36 0,-18 53-16,17-1 15,1 36 1,0 0-16,-18 18 0,17 0 16,-17 17-16,0 0 0,18 0 15,0 36-15,-1-36 16,1 1-16,0-1 0,-18-18 15,52 36 1,-16-53 0,-19 0-1,-17-17-15,18-19 16,-18-34-16,0 52 0,-18-17 16,18 0-16,-17-1 15,17 1-15,-18 0 0,0-18 16,18 35-16,0 1 15,0-1 1,18 18-16,0 18 16</inkml:trace>
  <inkml:trace contextRef="#ctx0" brushRef="#br0" timeOffset="302906.8565">30956 10266 0,'18'53'0,"-18"-18"15,-18 0-15,18 36 16,0-18-16,-17 17 16,17-52-16,0 0 15,-18 17-15,0-35 16,18-35-1,0 17 1,0-53 0,0 36-16,0 0 0,36-36 15,-1-35 1,-17 89 0,-1 17-1,1 35 1,-18 0-16,17 1 0,-17-1 15,0 0-15,18 1 16,-18-1-16,18-18 0,-1 36 16,1-35-16,17 17 15,-17-35-15,17 0 16,0 0-16,-17-17 0,0-1 16,17-17-1,-35-1-15,18 1 0,-18 0 16,0-36-16,0 18 15,-18-35-15,0 53 16,18 0 0,-17-1-16,-1 1 0,0 17 0,18 1 15,-17 17 1</inkml:trace>
  <inkml:trace contextRef="#ctx0" brushRef="#br0" timeOffset="310871.588">2822 12947 0,'18'0'31,"0"0"-15,52-18-16,18 18 15,89-17 1,-107 17-1,1 0-15,17 0 0,106 17 16,35 19 0,-123-19-16,18 1 0,-1 0 15,142-1-15,-142-17 16,-17 18-16,106-1 16,-124 1-16,53 0 15,-71-1-15,54-17 16,-89 0-16,36-17 15,-54 17-15,1 0 16,-18-18-16</inkml:trace>
  <inkml:trace contextRef="#ctx0" brushRef="#br0" timeOffset="327576.6917">31485 11871 0,'0'-18'0,"18"1"31,0 17-15,-1 17 0,1 1-1,-18 17-15,18 1 16,-18 16-16,35 54 15,-35-53-15,18 0 0,-18 0 16,0 35 0,0-35-16,0-18 0,0 1 15,0-19-15,-18-34 32,18-1-32,-18-17 15,18-36-15,0 18 16,0-35-1,18 35-15,17-53 16,-17 71-16,-1 0 0,1 17 16,35 18-16,-35 0 15,-1 0-15,1 0 0,0 35 16,-18-17-16,0 0 16,-18 35-1,-17-18 1,-1 0-16,1-17 15,17-1-15,-17 1 16,18 0-16,17-1 0,17 19 16,1-19-1,-1 19-15,19-19 0,-1 1 16,0 0-16,1-1 0,-19 1 16,54-1-1,-36-17 1</inkml:trace>
  <inkml:trace contextRef="#ctx0" brushRef="#br0" timeOffset="328089.8485">32085 12188 0,'0'53'16,"0"0"-1,-17 18-15,17-53 16,-18 17-16,18 0 16,-18-17-16,18-36 15,0-17 1,0 0-16,18-1 16,-18-34-1,18 34-15,-1-17 0,-17 1 16,18 16-16,17-52 15,-17 70-15,-1 18 16,1 36 0,-18-1-16,0 0 0,0 18 15,0-18-15,0 18 0,18-17 16,-18-1-16,17 36 16,-17-54-16,36 18 15,-19-17-15,1-18 16,-1 0-16,1-18 15,17-17-15,-35 18 16,18-54-16,-18 53 16,0-17-16,0 0 0,-18-18 15,1 18-15,17 17 16,0 0-16,-18-17 16,18 17-16,0 1 15,0 34 1</inkml:trace>
  <inkml:trace contextRef="#ctx0" brushRef="#br0" timeOffset="328562.5978">32579 12153 0,'18'35'16,"-18"36"-16,0-36 15,0 1-15,0 34 16,0-17 0,0-35-1,0-1-15,0-34 16,0-1-16,0 0 0,0-34 16,17-90 15,19 72-31,-19-18 15,1 52 1,0 36-16,-1 0 16,1 53-1,-18-17-15,17-1 0,1 53 16,0-35-16,35 35 16,-36-53-16,19-17 15,-1 0-15,0-1 16,53-17-16,-35-17 15,35-36-15,-52 18 16,-19-1-16,1 1 0,-18 0 16,0-1-16,-53-52 15,35 35-15,-17 0 16,0 18-16,0 0 0,-36 17 16,18 1-1</inkml:trace>
  <inkml:trace contextRef="#ctx0" brushRef="#br0" timeOffset="331731.2551">2787 14834 0,'-18'0'0,"36"0"31,53 0-15,-19 0-16,19 0 0,123-17 15,-88-1-15,158 0 16,-122 18-16,157 0 16,-140 0-16,0 0 15,17 0-15,159 0 16,-158 0-16,-18 0 16,140 0-16,-157 0 0,-37 0 15,36 0 1,-70 0-16,-36-17 0,-17 17 15,0 0-15</inkml:trace>
  <inkml:trace contextRef="#ctx0" brushRef="#br0" timeOffset="343181.4051">30339 11748 0,'0'-18'16,"0"0"93,18 18-93,-1 0-1,18 0-15,-17 0 16,0 0-16,-1 0 15,19 0-15,-19 18 0,36 0 16,-35-18-16,-1 17 16,19 18-16,-19-17 15,1 17 1,-18-17-16,0 0 16,0-1-16,0 1 0,0 35 15,-18-36-15,18 1 16,-17 35-16,-1 0 15,18-35-15,0 17 16,0 18 0,0-18-16,0-17 0,0 17 0,18-17 15,-18-1-15,0 1 0,0 0 16,17-1-16,1 54 16,0-54-1,-18 1-15,0 0 0,17-18 16,1 17-1,0 1-15,-1 0 16,1-18-16,-18 17 0,35 1 16,-17-1-1,-1-17 1,1 0-16,0 0 16,-36 0 62,0 0-63,1 18 1,-1 0 0,1-1-1,17 1-15,-18 0 16,18-1-1,0 1-15,0 0 16,0 17-16,18-18 16,-18 36-1,0-35-15,0 0 0,0 35 16,0-18-16,17 18 16,-17-18-16,18 18 15,-18-18-15,17-17 16,1 52-1,-18-34-15,18 17 0,-1 17 16,-17-35-16,0 1 16,18 52-1,-18-53-15,18 18 0,-1 35 16,-17-35-16,18-17 0,0 16 16,-1 37-1,1-54-15,-18 0 0,17 36 16,1-36-16,0 36 15,-1-36-15,1 18 16,-18-18-16,0 18 16,0-35-16,0 17 15,0 0 1,0-17-16,0-1 0,0 1 16,-18 0-16,18-1 15,-17-17-15,17 18 16,-18 0-16,0-1 15,1-17-15,-1 18 16,-17 0-16,17-18 16,1 17-16,17 1 0,-36-1 15,19-17-15,-1 0 16,0 0 0,-17 0-16</inkml:trace>
  <inkml:trace contextRef="#ctx0" brushRef="#br0" timeOffset="360711.7761">2875 16616 0,'18'0'47,"-1"0"-32,1 0 1,35 17 0,-18-17-16,36 0 15,-18 0-15,70 0 16,-52 0-16,-1 0 0,1 0 16,105 0-1,-88 0-15,18 0 0,88 0 16,-88 0-16,106 18 15,-106-18-15,-18 18 16,88-18-16,-105 17 16,-1-17-16,54 0 15,-71 0-15,35-17 16,-35 17-16,0-18 16,-18 18-16,-17 0 15,-18-18 1,-18 18-16</inkml:trace>
  <inkml:trace contextRef="#ctx0" brushRef="#br0" timeOffset="365071.3301">6209 16581 0,'18'0'62,"17"17"-46,0-17-16,53 0 16,-35 18-16,18-18 15,88 17 1,-54-17-16,1 18 0,141 0 16,-123-18-16,158 0 15,-141 0-15,0 0 16,141-18-16,-141 18 15,-17 0-15,-1-18 0,-17 18 16,0 0-16,88-17 16,-106 17-16,-17 0 15,35-18-15,-71 18 16,0 0-16,0 18 16,-17-18-16,-18 17 15,-18-17-15</inkml:trace>
  <inkml:trace contextRef="#ctx0" brushRef="#br0" timeOffset="369569.3918">30727 15363 0,'0'0'0,"0"-17"31,35 17-15,1-18-16,34 18 15,-35 0-15,18 0 16,-35 0-16,17 35 16,-35 1-1,-17 17 1,-19-18-16,19 0 0,-54 36 15,53-18-15,1-18 0,-18 53 16,35-53 0,0 1-16,17 34 15,-17-17-15,53 18 16,-35-18-16,35 17 16,-18-34-16,0 52 15,0-53-15,-17 53 16,0-35-16,-18 35 15,-18-52-15,-17 34 16,17-52-16,-17 35 16,0-36-16,-1 1 15,19-18 1,-19 0-16,1 0 16,35-18-16,-35-17 15,17 0-15</inkml:trace>
  <inkml:trace contextRef="#ctx0" brushRef="#br0" timeOffset="370299.3697">31521 15222 0,'-36'-17'16,"1"17"-1,18 0-15,-36 35 16,35 0-16,0 1 0,1 122 16,34-105-16,19 35 15,-19-52 1,19-1-16,34 0 15,-35-17-15,54-18 16,-54 0-16,18-35 16,-36 17-16,19-53 15,-36 54-15,0-36 16,0 35-16,0-17 16,-18 35-16,18 18 15,18 17 1,-18-17-16,17 34 15,1-16-15,17-1 16,-35-17 0,35-1-16,-17-17 15,17-17 1,-17-1-16,-18 0 0,18-17 16,-18 0-16,0 0 15,0 17-15,17 0 16,-17 36-1,18 17 1,0-17-16,-1 35 16,1-36-16,0 36 15,-1-35-15,18 17 16,-17-35-16,0 0 16</inkml:trace>
  <inkml:trace contextRef="#ctx0" brushRef="#br0" timeOffset="370545.8595">32226 15469 0,'-35'0'16,"17"18"0,1 17-16,17 1 15,17-1-15,1-18 16,0 1-16,17 35 15,-17-53-15,17 35 16,-35-17-16,17 0 16,-34-18-16,-18 0 15,17 0 1,0-18-16</inkml:trace>
  <inkml:trace contextRef="#ctx0" brushRef="#br0" timeOffset="370721.6264">32403 15593 0,'17'0'15,"1"0"-15,0-18 16,-1 18-16,-17-17 16,18 17-16,-18-18 15,0 0 1,0 1-16,0-1 0,0 0 15</inkml:trace>
  <inkml:trace contextRef="#ctx0" brushRef="#br0" timeOffset="370878.1645">32473 15346 0,'0'17'31,"0"1"-31,0 35 16,0-18-16,18 54 15,-18-54-15,17 18 16,-17-18-16,18 18 15,0-53-15,17 18 16,-35-1-16,18-17 16</inkml:trace>
  <inkml:trace contextRef="#ctx0" brushRef="#br0" timeOffset="371071.9691">32632 15699 0,'0'0'0,"0"17"16,18 19-1,-1-36-15,1 17 0,35-17 16,-36 0-16,36 0 16,-53-17-1,18-1-15,-18 0 16,-18-17-16,-17 0 16,17 17-16,-52 0 15,52 1-15</inkml:trace>
  <inkml:trace contextRef="#ctx0" brushRef="#br0" timeOffset="371483.7768">32879 15787 0,'-35'0'15,"17"0"-15,0-18 16,1 1-16,34-1 15,-17 0-15,36-17 16,-19 17-16,19 18 16,-36 18-1,17 0-15,-17-1 16,0 1-16,0 17 16,0-17-16,18-18 15,-1-18 1,19 1-1,-1-1-15,-17 0 16,35-17 0,-36 17-16,1 18 0,-1 0 15,-17 18 1,0 17-16,0-17 16,0 17-16,0 0 15,0-17-15,0 0 16,0-1-16,0-34 15</inkml:trace>
  <inkml:trace contextRef="#ctx0" brushRef="#br0" timeOffset="371678.2796">33426 15222 0,'0'36'15,"0"-1"-15,-18 53 16,0-35-16,1 0 16,-18 70-1,17-70-15,0 71 16,1-71-16,-1 35 16,-17-70-16</inkml:trace>
  <inkml:trace contextRef="#ctx0" brushRef="#br0" timeOffset="372172.638">31485 16245 0,'18'-35'16,"0"18"-1,-1 34 1,1 107-1,0-1 1,17 71 0,-17-88-1,-18-35 1,0-36-16,17 0 0</inkml:trace>
  <inkml:trace contextRef="#ctx0" brushRef="#br0" timeOffset="372384.5141">31873 16193 0,'0'88'15,"0"-35"-15,18 70 16,-18-70-16,18 70 15,-1-70-15,19 71 16,-36-89-16,-18 0 16</inkml:trace>
  <inkml:trace contextRef="#ctx0" brushRef="#br0" timeOffset="372540.7507">31609 16686 0,'35'-17'16,"0"17"-16,18-18 16,-17 0-16,-1 18 15,35-17-15,-52 17 16,0 0-16</inkml:trace>
  <inkml:trace contextRef="#ctx0" brushRef="#br0" timeOffset="372902.8964">31997 16704 0,'18'71'15,"-1"-18"1,1-36-16,17 18 0,0-35 16,-17 0-1,0-17-15,-1-36 16,1 35-16,-18-17 15,0 17-15,18 1 16,-18 34 0,0 54-1,0-36-15,0 53 16,0-52-16,0 17 0,0 17 16,-18-52-16,0 35 15,1-36 1,-19 19-16,19-36 15,-36 0 1,35 0-16,-17-36 16,17 36-16,1-17 0,-1-19 15,18 19-15</inkml:trace>
  <inkml:trace contextRef="#ctx0" brushRef="#br0" timeOffset="373307.7344">32367 16316 0,'18'71'15,"-18"-19"-15,0 1 0,0 71 16,0-71-16,0 35 15,-18-53-15,1 1 16,17-19-16,-18-17 16,18-17-1,0-1-15,0-17 0,18 17 16,-1 0-16,36-35 16,-17 53-16,-1-17 0,53 17 15,-70 17-15,17 19 16,-17-19-16,-36 19 15,0-19 1,-35 19-16,18-19 16,17-17-16,-17 18 15,35-36-15,18 1 16,-18-1-16,53-17 16</inkml:trace>
  <inkml:trace contextRef="#ctx0" brushRef="#br0" timeOffset="373602.6282">32720 16792 0,'0'18'0,"18"52"15,-1-70 1,1 18 0,0-18-16,-18-18 15,0 1-15,17-1 0,-17 1 16,0-19-1,18 19-15,-18-19 0,18 1 16,-18 17-16,17 1 16,1 34-1,-18 1 1,18 0-16,-1 17 16,1-35-16,-18 18 15,17-18-15,1 0 16</inkml:trace>
  <inkml:trace contextRef="#ctx0" brushRef="#br0" timeOffset="373763.2587">32932 16563 0,'0'-18'16,"17"18"0,19 18-16</inkml:trace>
  <inkml:trace contextRef="#ctx0" brushRef="#br0" timeOffset="374196.3645">33196 16686 0,'-17'36'16,"17"-19"-16,-18 1 0,0 17 15,18 1-15,-17-1 0,17 53 16,0-70-16,17 35 15,1-53-15,35 17 16,-35-34-16,35-19 16,-36 1-16,1 0 15,17-71 1,-17 53-16,-1-53 16,-17 53-16,-17-70 15,17 70-15,-35-53 16,17 88-16,-17 1 15,17 34-15,-17 36 16,17 0-16,0 53 16,18-35-16,18 34 15,0-52-15,17 53 16,-17-88-16,35 35 16,-36-36-16,18-17 15</inkml:trace>
  <inkml:trace contextRef="#ctx0" brushRef="#br0" timeOffset="374424.5817">33055 16898 0,'18'53'16,"-18"-35"-16,0 35 15,0-18-15,0-18 16,18 36 0,-36-53-16</inkml:trace>
  <inkml:trace contextRef="#ctx0" brushRef="#br0" timeOffset="383723.9486">31503 7832 0,'18'-18'46,"17"18"-30,-17 0-16,17 0 0,35 0 16,-17 0-16,71 18 15,-54-1-15,107-17 16,-71 18 0,-18-18-16,106 0 15,-106 0-15,0 0 16,-52 0-16,-36 18 0,0-1 15</inkml:trace>
  <inkml:trace contextRef="#ctx0" brushRef="#br0" timeOffset="385109.7978">29916 10989 0,'17'0'31,"54"0"-15,-18 0-16,17 0 0,89 0 16,-71 0-1,0-18-15,71 18 16,-18 18-1,-88 0-15,18-1 16</inkml:trace>
  <inkml:trace contextRef="#ctx0" brushRef="#br0" timeOffset="385714.7653">31609 12947 0,'88'0'16,"-35"0"-16,35 0 15,0 0-15,1 18 0,16-18 16,19 17-16,-1-17 0,142 18 16,-142-18-1,1 18-15,88-18 16,-142 0-16,-35 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16:53.68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24977 10830 0,'35'0'0,"36"-17"15,-19 17-15,37 0 16,-19 0-16,89 0 16,-71 0-1,141-18-15,-105 18 16,17 0-16,177-18 15,-160 1-15,142-1 16,-159 0-16,106 1 16,-159 17-16,53-18 15,-105 18-15,-1 0 16,-53 0 0</inkml:trace>
  <inkml:trace contextRef="#ctx0" brushRef="#br0" timeOffset="419.6505">25224 10548 0,'-53'18'0,"-53"35"16,53-18-16,-71 18 15,89-18-15,-53 18 16,70-35-16,18 35 16,0-18-16,53 35 15,-17-52-15,87 53 16,-70-36 0,88 18-16,-70-36 15,87 19 1,-69-19-16,-19-17 0,18 0 15,-17 0-15</inkml:trace>
  <inkml:trace contextRef="#ctx0" brushRef="#br0" timeOffset="1126.4256">27940 10883 0,'18'0'0,"17"-17"15,18 17 1,-18 0-16,71 0 16,-35 0-16,87 0 15,-52 0-15,141 0 16,-88 0-16,194 0 16,-159 0-16,247-18 15,-212 18 1,229 0-16,-228 0 15,140 18-15,-211-18 16,0 0-16,-18 0 0,-35 17 16,52-17-16,-105 0 15,18 0 1,-53 0-16,-36 0 16</inkml:trace>
  <inkml:trace contextRef="#ctx0" brushRef="#br0" timeOffset="1438.9177">31926 10689 0,'18'18'15,"35"-18"1,-18 0-16,53 35 15,-52-17-15,70-1 16,-36 1-16,36 35 16,-53-35-16,0 17 15,-36-18 1,-17 19-16,-17-19 16,-36 1-16,0 0 15,-71 17-15,72-17 16,-19-1-1,18 19-15,0-1 16,18-18-16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17:54.16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2611 5098 0,'0'17'31,"0"1"-31,17 17 16,1 36-1,-1-18-15,1 35 16,0-35-16,-1 0 15,1-18-15,0 53 16,-18-53-16,17 1 16,-17-1-16,18-17 0,-18-1 15,18 1-15,-1-18 16</inkml:trace>
  <inkml:trace contextRef="#ctx0" brushRef="#br0" timeOffset="253.4531">2540 5697 0,'35'89'0,"-17"-37"15,35 37 1,-18-54-16,-17-17 0,17-1 0,0 1 15,-17-18-15,17-18 16,36-35-16,-18-35 16,-18 35-16,0 0 15,1-35 1,-19 53-16</inkml:trace>
  <inkml:trace contextRef="#ctx0" brushRef="#br0" timeOffset="1551.5014">6720 5151 0,'0'17'31,"0"18"-31,18-17 16,0 17-16,-1 36 15,1-36-15,17 36 16,-17-18-16,0-18 0,17 18 16,-35-35-1,17-1-15,-17 1 16</inkml:trace>
  <inkml:trace contextRef="#ctx0" brushRef="#br0" timeOffset="1787.7644">6720 5539 0,'53'70'16,"-17"-17"-1,-19-18-15,1-17 16,17 0 0,-17-1-16,17-34 0,-17 17 0,52-71 15,-52 36-15,17-53 16,-17 52-16,-1 1 16,-17 0-16,18 0 15</inkml:trace>
  <inkml:trace contextRef="#ctx0" brushRef="#br0" timeOffset="9912.093">2893 12030 0,'-18'0'0,"18"-18"16,0 0-16,18 36 47,-1 35-32,19 70 1,-1 1 0,-17-53-16,35 34 15,-18-69-15,-18-1 0,36 0 16,-53-17-16,36-1 16</inkml:trace>
  <inkml:trace contextRef="#ctx0" brushRef="#br0" timeOffset="10173.5493">2875 12453 0,'35'71'16,"1"-1"-1,-1-17-15,18-35 16,-18-18-16,-17 0 16,-1 0-16,1-18 0,17-35 15,-17 18-15,0 17 16,-18-17-16,17 0 0,1-1 16,0 1-16,-18 0 15,17 0-15,1-1 0,-18 19 16</inkml:trace>
  <inkml:trace contextRef="#ctx0" brushRef="#br0" timeOffset="11757.7661">7073 11959 0,'0'18'32,"18"-1"-17,-1 19-15,1-1 16,0 0-16,17 18 0,-17 0 15,-1-18-15,1 18 0,0 0 0,-1 35 16,1-52 0,-18-19-16,18 19 0,-18-19 15,0 1-15,17 0 16</inkml:trace>
  <inkml:trace contextRef="#ctx0" brushRef="#br0" timeOffset="11991.879">7091 12435 0,'35'71'0,"0"17"16,1-35-1,-19-35-15,1-1 16,17 1-16,-17-18 0,0 0 15,17-18-15,-18 1 0,19-19 16,-1 1-16,0 0 0,1-18 16,16-35-1,-34 53-15,0-1 0</inkml:trace>
  <inkml:trace contextRef="#ctx0" brushRef="#br0" timeOffset="13825.4964">12682 12012 0,'0'-18'15,"18"1"-15,-18-1 31,0 36-15,0-1-16,18 19 16,-18-1-1,17 0-15,1 53 16,0-52-16,-1 34 16,1-34-16,-1-1 0,19 18 15,-36-36-15,0 19 16,17-19-16,-17 1 0,0 0 15,0 17 1</inkml:trace>
  <inkml:trace contextRef="#ctx0" brushRef="#br0" timeOffset="14118.0613">12629 12400 0,'36'35'15,"-36"1"-15,17-1 0,1 0 16,0 1-16,17 16 16,-17-16-16,-1-19 0,1-17 15,-1 18-15,1-18 0,35-35 16,-35 17-16,-1-17 15,19 0-15,-19-18 0,19 0 16,-1 0-16,-18 18 16,1-1-16,17-17 15</inkml:trace>
  <inkml:trace contextRef="#ctx0" brushRef="#br0" timeOffset="26256.1153">3775 7250 0,'0'-18'31,"17"18"0,-17-18 48,-17 1-64,-1-1 1,0 0-16,-34 1 15,16 17-15,1 0 16,-18 0-16,0 0 0,-53-18 16,53 18-16,0 0 15,1 0-15,-19 0 0,18 0 16,-53 0-16,53 35 16,0-17-16,1 17 0,-1-17 15,0 17-15,17 1 16,1-1-16,17 0 0,-17 0 15,18 1-15,-1-1 16,0 18-16,18-18 0,0 36 16,36-18-1,34-1 1,-17-16-16,0-19 0,35 1 0,-17 17 16,17-17-16,0-18 0,88 18 15,1-18 1,-89 0-16,0-18 15,89-35-15,-36 0 16,-71 18-16,1-18 16,-1 18-16,-17-1 0,18-17 15,-36 36-15,0-18 0,1-1 16,-19 1 0,-17 17-16,-17 1 15,-1-1-15,-35-17 16,-17-18-16,17 35 15,-18-17-15,1 0 0,-89-36 16,71 36-16,-36-18 16,71 35-1,-17 18-15,34 18 16</inkml:trace>
  <inkml:trace contextRef="#ctx0" brushRef="#br0" timeOffset="27308.4921">7355 7197 0,'-17'-18'16,"17"0"-16,-35-17 0,17 17 16,-17 18-16,17 0 0,-70 0 15,52 18-15,-69 53 16,69-36-1,-52 36-15,71-19 16,-1-16-16,18-1 0,-18 71 16,36-53-16,17 35 15,0-35 1,18 0-16,53 17 16,-35-34-16,70-1 15,-71-17-15,89-18 16,-88 0-16,-18-18 0,70-35 15,-88 35-15,36-70 16,-53 35-16,17-53 16,-35 36-1,-18-54-15,1 71 16,-36 1-16,-53-37 16,35 54-16,-52 17 15,52 18-15,18 0 16,0 0-16,18 18 15</inkml:trace>
  <inkml:trace contextRef="#ctx0" brushRef="#br0" timeOffset="28579.6435">3704 13970 0,'-17'0'15,"-36"-18"-15,35 1 16,-53 17 0,54-18-16,-36 18 0,-18 0 15,18 18-15,0-18 16,-52 53-16,52-18 15,17 0-15,-16 0 0,-1 36 16,35-18-16,0 0 16,18 35-1,18-35-15,0 0 0,35 53 16,-18-53-16,71 35 16,-53-53-16,88 36 15,-71-54-15,107 1 16,-107-18-16,107-35 15,-107-1 1,89-52-16,-71 35 16,36-70-16,-89 70 15,0-18-15,-17-34 16,-18 52-16,-71-36 16,18 36-16,-17 18 15,-107-18-15,71 36 16,-105-1-16,105 18 15,18 18-15,-89 17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22:54.14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15240 5274 0,'-18'0'16,"18"-18"0,36 1-1,-19-1-15,36-35 16,53-53-16,53-35 16,17-17-1,-88 69-15,1 1 0,-1 18 16,0-1-16,35-52 15,-87 87-15,17-17 16,-53 36-16,-36 34 31</inkml:trace>
  <inkml:trace contextRef="#ctx0" brushRef="#br0" timeOffset="383.7069">15311 4798 0,'-18'17'16,"0"19"-16,1-1 16,-1 18-16,-17 0 15,17 0-15,0 0 16,-17 0-16,18-1 0,-1 54 16,18-35-1,0-36-15,18 0 0,52-17 16,54-36-1,-54 1-15,1-18 0,17-1 16,0 1-16,88-53 16,-34 35-16,-107 35 15</inkml:trace>
</inkml:ink>
</file>

<file path=ppt/media/image1.png>
</file>

<file path=ppt/media/image10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E65437-741A-854E-9BD5-0970AEAF4076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154E7B-61A8-614E-B33E-0B5F8DF39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27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14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467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550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7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16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4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92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58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76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181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52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E5722-1959-1E48-AC3E-85D6584C71D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B6FD4-46D6-884E-B767-770408C7F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33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2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9.png"/><Relationship Id="rId4" Type="http://schemas.openxmlformats.org/officeDocument/2006/relationships/customXml" Target="../ink/ink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8536" y="1128811"/>
            <a:ext cx="6041215" cy="2111908"/>
          </a:xfrm>
        </p:spPr>
        <p:txBody>
          <a:bodyPr>
            <a:noAutofit/>
          </a:bodyPr>
          <a:lstStyle/>
          <a:p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Introduction to Deep Learning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95863" y="3696852"/>
            <a:ext cx="78562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alibri" charset="0"/>
                <a:ea typeface="Calibri" charset="0"/>
                <a:cs typeface="Calibri" charset="0"/>
              </a:rPr>
              <a:t>Supervised Learning </a:t>
            </a:r>
          </a:p>
          <a:p>
            <a:pPr algn="ctr"/>
            <a:r>
              <a:rPr lang="en-US" sz="5400" dirty="0">
                <a:latin typeface="Calibri" charset="0"/>
                <a:ea typeface="Calibri" charset="0"/>
                <a:cs typeface="Calibri" charset="0"/>
              </a:rPr>
              <a:t>with Neural Networks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4392686" y="3415974"/>
            <a:ext cx="7437120" cy="26052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AA2CA4F-B75B-4FB3-A5C4-7F7B2FD478C6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8F55C57-DCF7-414A-840B-5447DBDDB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5A446BBB-3843-45D7-A82C-0F521A298B33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>
                  <a:solidFill>
                    <a:prstClr val="black"/>
                  </a:solidFill>
                  <a:latin typeface="Calibri Light" panose="020F0302020204030204"/>
                </a:rPr>
                <a:t>deeplearning.ai</a:t>
              </a:r>
              <a:endParaRPr lang="en-US" sz="3600" b="1" dirty="0">
                <a:solidFill>
                  <a:prstClr val="black"/>
                </a:solidFill>
                <a:latin typeface="Calibri Light" panose="020F03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9860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449" y="20532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Supervised Learning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571171" y="2031913"/>
            <a:ext cx="108688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7817071" y="1339251"/>
            <a:ext cx="25547" cy="49492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H="1">
            <a:off x="4184664" y="1339546"/>
            <a:ext cx="9457" cy="4948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67672" y="1444238"/>
            <a:ext cx="221566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Output (y)</a:t>
            </a:r>
          </a:p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8047933" y="1368872"/>
            <a:ext cx="28662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Application</a:t>
            </a:r>
            <a:endParaRPr lang="en-US" sz="4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ctr"/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938355" y="1368872"/>
            <a:ext cx="28662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Input(x)</a:t>
            </a:r>
            <a:endParaRPr lang="en-US" sz="4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938355" y="2904073"/>
            <a:ext cx="10001716" cy="461665"/>
            <a:chOff x="938355" y="2904073"/>
            <a:chExt cx="10001716" cy="461665"/>
          </a:xfrm>
        </p:grpSpPr>
        <p:sp>
          <p:nvSpPr>
            <p:cNvPr id="28" name="TextBox 27"/>
            <p:cNvSpPr txBox="1"/>
            <p:nvPr/>
          </p:nvSpPr>
          <p:spPr>
            <a:xfrm>
              <a:off x="4367672" y="2904073"/>
              <a:ext cx="26419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Click on ad? (0/1)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47933" y="2904073"/>
              <a:ext cx="28921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Online Advertising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938355" y="2904073"/>
              <a:ext cx="19992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Ad, user info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38355" y="3547955"/>
            <a:ext cx="9270747" cy="461665"/>
            <a:chOff x="938355" y="3558104"/>
            <a:chExt cx="9270747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4367672" y="3558104"/>
              <a:ext cx="27320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Object (1,</a:t>
              </a:r>
              <a:r>
                <a:rPr lang="mr-IN" sz="2400" dirty="0">
                  <a:latin typeface="Century Schoolbook" charset="0"/>
                  <a:ea typeface="Century Schoolbook" charset="0"/>
                  <a:cs typeface="Century Schoolbook" charset="0"/>
                </a:rPr>
                <a:t>…</a:t>
              </a:r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,1000)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047933" y="3558104"/>
              <a:ext cx="21611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Photo tagging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938355" y="3558104"/>
              <a:ext cx="10743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Image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938355" y="4191837"/>
            <a:ext cx="9968053" cy="461665"/>
            <a:chOff x="938355" y="4201986"/>
            <a:chExt cx="9968053" cy="461665"/>
          </a:xfrm>
        </p:grpSpPr>
        <p:sp>
          <p:nvSpPr>
            <p:cNvPr id="29" name="TextBox 28"/>
            <p:cNvSpPr txBox="1"/>
            <p:nvPr/>
          </p:nvSpPr>
          <p:spPr>
            <a:xfrm>
              <a:off x="4367672" y="4201986"/>
              <a:ext cx="23459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Text transcript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8047933" y="4201986"/>
              <a:ext cx="28584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Speech recognition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38355" y="4201986"/>
              <a:ext cx="10214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Audio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38355" y="2260191"/>
            <a:ext cx="8954955" cy="461665"/>
            <a:chOff x="938355" y="2260191"/>
            <a:chExt cx="8954955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4367672" y="2260191"/>
              <a:ext cx="9157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Price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047933" y="2260191"/>
              <a:ext cx="18453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Real Estate</a:t>
              </a:r>
              <a:endParaRPr lang="en-US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38355" y="2260191"/>
              <a:ext cx="22765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Home features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38355" y="4835719"/>
            <a:ext cx="10186061" cy="461666"/>
            <a:chOff x="938355" y="4835719"/>
            <a:chExt cx="10186061" cy="461666"/>
          </a:xfrm>
        </p:grpSpPr>
        <p:sp>
          <p:nvSpPr>
            <p:cNvPr id="32" name="TextBox 31"/>
            <p:cNvSpPr txBox="1"/>
            <p:nvPr/>
          </p:nvSpPr>
          <p:spPr>
            <a:xfrm>
              <a:off x="4367672" y="4835719"/>
              <a:ext cx="1329210" cy="461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Chinese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47933" y="4835719"/>
              <a:ext cx="3076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Machine translation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938355" y="4835719"/>
              <a:ext cx="12827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English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38355" y="5479604"/>
            <a:ext cx="10186061" cy="461665"/>
            <a:chOff x="938355" y="5479604"/>
            <a:chExt cx="10186061" cy="461665"/>
          </a:xfrm>
        </p:grpSpPr>
        <p:sp>
          <p:nvSpPr>
            <p:cNvPr id="35" name="TextBox 34"/>
            <p:cNvSpPr txBox="1"/>
            <p:nvPr/>
          </p:nvSpPr>
          <p:spPr>
            <a:xfrm>
              <a:off x="4367672" y="5479604"/>
              <a:ext cx="32018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Position of other cars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047933" y="5479604"/>
              <a:ext cx="3076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Autonomous driving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938355" y="5479604"/>
              <a:ext cx="27478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Image, Radar info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9A6A81D-BEE9-4A58-A8D5-B95D61B74E63}"/>
                  </a:ext>
                </a:extLst>
              </p14:cNvPr>
              <p14:cNvContentPartPr/>
              <p14:nvPr/>
            </p14:nvContentPartPr>
            <p14:xfrm>
              <a:off x="996840" y="1352520"/>
              <a:ext cx="11036880" cy="51818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9A6A81D-BEE9-4A58-A8D5-B95D61B74E6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7480" y="1343160"/>
                <a:ext cx="11055600" cy="520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3708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11449" y="2053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Neural Network examples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122503" y="2114306"/>
            <a:ext cx="4326311" cy="3415112"/>
            <a:chOff x="269983" y="2114306"/>
            <a:chExt cx="4326311" cy="341511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983" y="2114306"/>
              <a:ext cx="4326311" cy="2570086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188356" y="5006198"/>
              <a:ext cx="24895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Standard NN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8223635" y="2446338"/>
            <a:ext cx="3820885" cy="3083080"/>
            <a:chOff x="8371115" y="2446338"/>
            <a:chExt cx="3820885" cy="3083080"/>
          </a:xfrm>
        </p:grpSpPr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71115" y="2446338"/>
              <a:ext cx="3820885" cy="2108337"/>
            </a:xfrm>
            <a:prstGeom prst="rect">
              <a:avLst/>
            </a:prstGeom>
          </p:spPr>
        </p:pic>
        <p:sp>
          <p:nvSpPr>
            <p:cNvPr id="69" name="TextBox 68"/>
            <p:cNvSpPr txBox="1"/>
            <p:nvPr/>
          </p:nvSpPr>
          <p:spPr>
            <a:xfrm>
              <a:off x="9006939" y="5006198"/>
              <a:ext cx="25492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Recurrent NN 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448814" y="2114306"/>
            <a:ext cx="3626474" cy="3415112"/>
            <a:chOff x="4596294" y="2114306"/>
            <a:chExt cx="3626474" cy="341511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96294" y="2114306"/>
              <a:ext cx="3626474" cy="2322227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4699895" y="5006198"/>
              <a:ext cx="32850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Convolutional NN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C43E1A5-8DCE-49F2-AB89-5095995CDDA2}"/>
                  </a:ext>
                </a:extLst>
              </p14:cNvPr>
              <p14:cNvContentPartPr/>
              <p14:nvPr/>
            </p14:nvContentPartPr>
            <p14:xfrm>
              <a:off x="8908920" y="3797280"/>
              <a:ext cx="2813400" cy="2415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43E1A5-8DCE-49F2-AB89-5095995CDDA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99560" y="3787920"/>
                <a:ext cx="2832120" cy="26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2999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824277"/>
              </p:ext>
            </p:extLst>
          </p:nvPr>
        </p:nvGraphicFramePr>
        <p:xfrm>
          <a:off x="611452" y="2133599"/>
          <a:ext cx="4980456" cy="185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30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9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16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56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892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#bedrooms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6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…</a:t>
                      </a:r>
                      <a:endParaRPr lang="en-US" sz="16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Pric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e </a:t>
                      </a:r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(1000$s)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7473"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2104</a:t>
                      </a:r>
                      <a:endParaRPr lang="is-IS" dirty="0"/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1600 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2400 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  <a:p>
                      <a:pPr algn="ctr"/>
                      <a:r>
                        <a:rPr lang="en-US" dirty="0"/>
                        <a:t>3</a:t>
                      </a:r>
                    </a:p>
                    <a:p>
                      <a:pPr algn="ctr"/>
                      <a:r>
                        <a:rPr lang="en-US" dirty="0"/>
                        <a:t>3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en-US" dirty="0"/>
                    </a:p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369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155132" y="1309024"/>
            <a:ext cx="3803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Structured Data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11449" y="2053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Supervised Learning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1760822"/>
              </p:ext>
            </p:extLst>
          </p:nvPr>
        </p:nvGraphicFramePr>
        <p:xfrm>
          <a:off x="611452" y="4595588"/>
          <a:ext cx="4980456" cy="185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30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9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16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56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892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User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Age</a:t>
                      </a:r>
                      <a:endParaRPr lang="en-US" sz="20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Ad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Id</a:t>
                      </a:r>
                      <a:endParaRPr lang="en-US" sz="20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6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…</a:t>
                      </a:r>
                      <a:endParaRPr lang="en-US" sz="16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Click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7473"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</a:t>
                      </a:r>
                      <a:endParaRPr lang="is-IS" dirty="0"/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93242</a:t>
                      </a:r>
                    </a:p>
                    <a:p>
                      <a:pPr algn="ctr"/>
                      <a:r>
                        <a:rPr lang="en-US" dirty="0"/>
                        <a:t>93287</a:t>
                      </a:r>
                    </a:p>
                    <a:p>
                      <a:pPr algn="ctr"/>
                      <a:r>
                        <a:rPr lang="en-US" dirty="0"/>
                        <a:t>87312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en-US" dirty="0"/>
                    </a:p>
                    <a:p>
                      <a:pPr algn="ctr"/>
                      <a:r>
                        <a:rPr lang="en-US" dirty="0"/>
                        <a:t>71244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548501" y="1309024"/>
            <a:ext cx="3818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Unstructured Data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9517121" y="2133599"/>
            <a:ext cx="2494859" cy="2135832"/>
            <a:chOff x="9440921" y="2133599"/>
            <a:chExt cx="2494859" cy="2135832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40921" y="2133599"/>
              <a:ext cx="2494859" cy="1662589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10151197" y="3807766"/>
              <a:ext cx="10743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Image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494811" y="4639536"/>
            <a:ext cx="3878940" cy="1642346"/>
            <a:chOff x="7488235" y="4595588"/>
            <a:chExt cx="3878940" cy="1642346"/>
          </a:xfrm>
        </p:grpSpPr>
        <p:grpSp>
          <p:nvGrpSpPr>
            <p:cNvPr id="51" name="Group 50"/>
            <p:cNvGrpSpPr/>
            <p:nvPr/>
          </p:nvGrpSpPr>
          <p:grpSpPr>
            <a:xfrm>
              <a:off x="7488235" y="4595588"/>
              <a:ext cx="3878940" cy="1155859"/>
              <a:chOff x="6669933" y="5299009"/>
              <a:chExt cx="3878940" cy="1155859"/>
            </a:xfrm>
          </p:grpSpPr>
          <p:sp>
            <p:nvSpPr>
              <p:cNvPr id="26" name="Frame 25"/>
              <p:cNvSpPr/>
              <p:nvPr/>
            </p:nvSpPr>
            <p:spPr>
              <a:xfrm>
                <a:off x="6669933" y="5307780"/>
                <a:ext cx="3806919" cy="969034"/>
              </a:xfrm>
              <a:prstGeom prst="fram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400" dirty="0">
                    <a:solidFill>
                      <a:schemeClr val="tx1"/>
                    </a:solidFill>
                  </a:rPr>
                  <a:t>Four scores and seven years ago</a:t>
                </a:r>
                <a:r>
                  <a:rPr lang="mr-IN" sz="2400" dirty="0">
                    <a:solidFill>
                      <a:schemeClr val="tx1"/>
                    </a:solidFill>
                  </a:rPr>
                  <a:t>…</a:t>
                </a:r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/>
              <p:cNvGrpSpPr/>
              <p:nvPr/>
            </p:nvGrpSpPr>
            <p:grpSpPr>
              <a:xfrm>
                <a:off x="6750294" y="5299009"/>
                <a:ext cx="3798579" cy="1155859"/>
                <a:chOff x="7986668" y="5201491"/>
                <a:chExt cx="3361475" cy="1155858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 flipH="1">
                  <a:off x="8005701" y="5201491"/>
                  <a:ext cx="334244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11348142" y="5201491"/>
                  <a:ext cx="0" cy="113934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8005701" y="5201491"/>
                  <a:ext cx="0" cy="113934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H="1">
                  <a:off x="7986668" y="6353534"/>
                  <a:ext cx="3361474" cy="381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2" name="TextBox 51"/>
            <p:cNvSpPr txBox="1"/>
            <p:nvPr/>
          </p:nvSpPr>
          <p:spPr>
            <a:xfrm>
              <a:off x="9064102" y="5776269"/>
              <a:ext cx="8290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Text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6976029" y="2133599"/>
            <a:ext cx="2339465" cy="2150695"/>
            <a:chOff x="7052229" y="2133599"/>
            <a:chExt cx="2339465" cy="2150695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098" r="19105"/>
            <a:stretch/>
          </p:blipFill>
          <p:spPr>
            <a:xfrm>
              <a:off x="7052229" y="2133599"/>
              <a:ext cx="2339465" cy="16625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4" name="TextBox 23"/>
            <p:cNvSpPr txBox="1"/>
            <p:nvPr/>
          </p:nvSpPr>
          <p:spPr>
            <a:xfrm>
              <a:off x="7711244" y="3822629"/>
              <a:ext cx="10214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Audio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6286425-830E-4885-ADAF-29829C667950}"/>
                  </a:ext>
                </a:extLst>
              </p14:cNvPr>
              <p14:cNvContentPartPr/>
              <p14:nvPr/>
            </p14:nvContentPartPr>
            <p14:xfrm>
              <a:off x="914400" y="1835280"/>
              <a:ext cx="3810240" cy="35118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6286425-830E-4885-ADAF-29829C6679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5040" y="1825920"/>
                <a:ext cx="3828960" cy="353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DE61A11-323E-4B33-91A3-DA08D429F223}"/>
                  </a:ext>
                </a:extLst>
              </p14:cNvPr>
              <p14:cNvContentPartPr/>
              <p14:nvPr/>
            </p14:nvContentPartPr>
            <p14:xfrm>
              <a:off x="5435640" y="1517760"/>
              <a:ext cx="444960" cy="4510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DE61A11-323E-4B33-91A3-DA08D429F22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6280" y="1508400"/>
                <a:ext cx="463680" cy="46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6150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</TotalTime>
  <Words>142</Words>
  <Application>Microsoft Office PowerPoint</Application>
  <PresentationFormat>Widescreen</PresentationFormat>
  <Paragraphs>75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Century Schoolbook</vt:lpstr>
      <vt:lpstr>Mangal</vt:lpstr>
      <vt:lpstr>Office Theme</vt:lpstr>
      <vt:lpstr>Introduction to Deep Learning</vt:lpstr>
      <vt:lpstr>Supervised Learning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Deep Learning</dc:title>
  <dc:creator>Younes Bensouda Mourri</dc:creator>
  <cp:lastModifiedBy>Andrew Ng</cp:lastModifiedBy>
  <cp:revision>83</cp:revision>
  <dcterms:created xsi:type="dcterms:W3CDTF">2017-06-21T07:47:02Z</dcterms:created>
  <dcterms:modified xsi:type="dcterms:W3CDTF">2017-06-26T17:28:37Z</dcterms:modified>
</cp:coreProperties>
</file>